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70" autoAdjust="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12D3456-4151-4BDB-A6B1-E09A914A6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49ED102-CE2F-454C-87A9-E7A674A10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3844B11-944E-4A6B-88B7-8AF3B588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5DAB98D-A5A0-46F4-9122-649164245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B58A32C-5630-47C6-8E22-7DC0A7F0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86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E0C5C56-6D3B-4D2B-B78D-271216DCD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2B8BF351-681F-4885-9509-12F86F746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639F83A-5122-49F2-BE17-922B2957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213EF62-9F6F-4091-9095-C6D9738C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ECC5268-51A0-4A26-8CAC-35F6FA99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418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838BAB4C-F0DF-49F6-BEDB-EBC983F7B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CB52B265-A2F9-4532-A608-430DAAE05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14D615F-C686-4ED1-B795-2A525253B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DBA54C8-9100-4AAC-9433-1AFF9928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2297F80-7389-421E-9B52-589D7B4B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59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C98B9C9-6FC4-4F96-823E-FA0C35EAF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205991B-5C61-4181-9BAE-486D2FC26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643851E-E081-4258-8EC9-C6F84CBA7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4063271-C458-4B03-9286-E5D0F0A8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7779F8C-C36D-4768-AABF-FECBFC01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585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10547E2-9548-43E0-8ACB-AB9DC8C6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77F2AC0B-5F83-4E5C-A5D5-CE982F30D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770C526-5C89-437D-9C03-DA02E7E2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4A384A5-F6EC-4F84-B1B9-0114FFE0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C3DFEA4-B9D1-432F-8FB8-C15BB9646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27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7DEF4A2-4337-47C4-A8B8-231B20280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2BA42AE-2690-402F-B9F4-FF71DDAC0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06110373-2281-44C6-9AB7-4ACEAA176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F76C9A8E-2BF2-47E8-8677-13593E275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1A1EFD4-3836-4EF0-8227-68685B8A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E9EEF73-1998-4FC1-A656-E3BBD421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73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2E167A6-92DE-4D74-823C-6FA55790E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F4436285-18F5-4782-AB51-848EED3D2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3901D946-6F56-4A32-9951-D242C319B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B5651CAD-1304-4EF3-88AB-089C82A7A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100584D5-B937-4CF8-82ED-B08D66E34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7418708E-1E6D-46D7-A821-5DEB6999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94B90CAC-35A6-43F7-97FC-FFE5F48C4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8F28A8F4-1DE6-4B28-B493-9524001F0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87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34C26AC-9618-4C93-B08E-7B873AE61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18B2761A-5980-4420-AB02-5992A659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1BBF421-5319-428D-9718-21A40EEA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ED9EDAD3-0B4C-426D-90B6-083F9799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55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C69E709B-3D72-4318-B15E-32138137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6C6330BD-B5D9-441B-8E23-8647439C5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BDBA5F63-6FAE-4AA9-BD34-63AE001FF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48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3C43D12-2B00-4522-8332-12FCC06E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9B232D1-2C41-416C-AB2E-7683D168F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B0703C9-2E78-46DC-AAA4-AAB6D9FB8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FB434453-7540-4F7A-B436-FF6DA6F1F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931AA6C-53D9-4EE9-9764-BA9D2C1A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22C2527-64CE-45F0-9FC3-D6AC9BAB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97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BCFB8F1-96BA-4694-A7D3-E1DCEB5C7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CFD3EEBE-32E2-4A4C-B4C4-DFC62CEF7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D449AFDD-A424-423E-AC19-DD4082967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4A8AB50-96EA-49E1-B578-909D59CF6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9D34D70-C26E-4210-A427-1ED8B0F9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992B219-B017-423B-8A8A-A4B4EF1F3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63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9D72C352-DDC3-49D0-A4B1-0613608B1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12AFDE6-758A-41EE-8C6B-958C44482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B87D0F9-9C34-4177-B0B6-CFB083F903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07A11-CE19-4398-96C7-E2F5B615DEF4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964B375-2315-4367-BD42-30EA9B69E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FD3BE39-E517-4FF7-A024-8D1DF2155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DA0A-3078-40F6-B634-E6B8B8906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04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4itPf4Kwe88c8vqcDhOIbO3xsSJH3ND1" TargetMode="External"/><Relationship Id="rId2" Type="http://schemas.openxmlformats.org/officeDocument/2006/relationships/hyperlink" Target="https://drive.google.com/open?id=1u5ci4kx8tI0LE-Gm2Whwfen3GUEUAiB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open?id=1qOlMFp6uUW2-qDmEozcsTa0CMgZUgEj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hrGTZGYWM" TargetMode="External"/><Relationship Id="rId2" Type="http://schemas.openxmlformats.org/officeDocument/2006/relationships/hyperlink" Target="https://www.youtube.com/watch?v=9x4uPzgIoK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szFsWBr6NI&amp;list=PL65RAFY3N5WOczFs8q97w5h2yaKn8coXM&amp;index=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B5522AA-DAE2-4803-B991-B45FCC71C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F9C4D9B-BF5B-4BE6-A175-9E0A53A7D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4307FEA2-93FA-4631-B094-EF6F7C332E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BD0110A6-5386-4374-AC02-7738C5128F47}"/>
              </a:ext>
            </a:extLst>
          </p:cNvPr>
          <p:cNvSpPr/>
          <p:nvPr/>
        </p:nvSpPr>
        <p:spPr>
          <a:xfrm>
            <a:off x="1545818" y="2967335"/>
            <a:ext cx="9100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LEZIONE DI EDUCAZIONE FISICA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1758F269-00FF-4B11-B941-6AE6F8AAA806}"/>
              </a:ext>
            </a:extLst>
          </p:cNvPr>
          <p:cNvSpPr/>
          <p:nvPr/>
        </p:nvSpPr>
        <p:spPr>
          <a:xfrm>
            <a:off x="3420975" y="949149"/>
            <a:ext cx="4805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TUTTE LE CLASSI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424E4CCC-6CD7-4A42-9909-B44B4512D3DC}"/>
              </a:ext>
            </a:extLst>
          </p:cNvPr>
          <p:cNvSpPr/>
          <p:nvPr/>
        </p:nvSpPr>
        <p:spPr>
          <a:xfrm>
            <a:off x="3870193" y="4988867"/>
            <a:ext cx="4756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CLARA BONALDI</a:t>
            </a:r>
          </a:p>
        </p:txBody>
      </p:sp>
    </p:spTree>
    <p:extLst>
      <p:ext uri="{BB962C8B-B14F-4D97-AF65-F5344CB8AC3E}">
        <p14:creationId xmlns:p14="http://schemas.microsoft.com/office/powerpoint/2010/main" val="127427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6E6BE88-8720-491C-BED1-B9DA7A14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8903975-6E67-4C62-A678-0EDB039AE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B847E3B0-A0F3-4735-92FF-6621F62AAFEF}"/>
              </a:ext>
            </a:extLst>
          </p:cNvPr>
          <p:cNvSpPr/>
          <p:nvPr/>
        </p:nvSpPr>
        <p:spPr>
          <a:xfrm>
            <a:off x="-23922" y="0"/>
            <a:ext cx="12192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56A46448-9BF4-45B4-AD2A-3A8124308229}"/>
              </a:ext>
            </a:extLst>
          </p:cNvPr>
          <p:cNvSpPr txBox="1"/>
          <p:nvPr/>
        </p:nvSpPr>
        <p:spPr>
          <a:xfrm>
            <a:off x="1963396" y="382838"/>
            <a:ext cx="69353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Buongiorno a tutti, anche questa settimana vi ho preparata dei giochi da fare da soli oppure con fratelli, mamma o papà, indossate una tuta da ginnastica e se non avete un tappeto o tappetino mettete anche le scarpe da ginnastica.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33AD5265-F414-4540-B375-C0D901EFEE35}"/>
              </a:ext>
            </a:extLst>
          </p:cNvPr>
          <p:cNvSpPr/>
          <p:nvPr/>
        </p:nvSpPr>
        <p:spPr>
          <a:xfrm>
            <a:off x="1739043" y="76622"/>
            <a:ext cx="7140968" cy="249653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0C8B3979-22C9-4D16-8D85-300C58D240BD}"/>
              </a:ext>
            </a:extLst>
          </p:cNvPr>
          <p:cNvSpPr txBox="1"/>
          <p:nvPr/>
        </p:nvSpPr>
        <p:spPr>
          <a:xfrm>
            <a:off x="2186060" y="2764571"/>
            <a:ext cx="62469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800" u="sng" dirty="0"/>
              <a:t>PERCORSO MOTORIO </a:t>
            </a:r>
            <a:r>
              <a:rPr lang="it-IT" sz="2800" dirty="0"/>
              <a:t>(VIDEO: </a:t>
            </a:r>
            <a:r>
              <a:rPr lang="it-IT" sz="2000" dirty="0">
                <a:hlinkClick r:id="rId2"/>
              </a:rPr>
              <a:t>https://drive.google.com/open?id=1u5ci4kx8tI0LE-Gm2Whwfen3GUEUAiBh</a:t>
            </a:r>
            <a:r>
              <a:rPr lang="it-IT" sz="2000" dirty="0"/>
              <a:t> </a:t>
            </a:r>
            <a:r>
              <a:rPr lang="it-IT" sz="2800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u="sng" dirty="0"/>
              <a:t>GIOCO DEI NUMERI</a:t>
            </a:r>
            <a:r>
              <a:rPr lang="it-IT" sz="2800" dirty="0"/>
              <a:t> (VIDEO: </a:t>
            </a:r>
            <a:r>
              <a:rPr lang="it-IT" sz="2000" dirty="0">
                <a:hlinkClick r:id="rId3"/>
              </a:rPr>
              <a:t>https://drive.google.com/open?id=14itPf4Kwe88c8vqcDhOIbO3xsSJH3ND1</a:t>
            </a:r>
            <a:r>
              <a:rPr lang="it-IT" sz="2800" dirty="0"/>
              <a:t> ;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u="sng" dirty="0"/>
              <a:t>DANZA DEL FAZZOLETTO</a:t>
            </a:r>
            <a:r>
              <a:rPr lang="it-IT" sz="2800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u="sng" dirty="0"/>
              <a:t>STRETCHING</a:t>
            </a:r>
            <a:r>
              <a:rPr lang="it-IT" sz="2800" dirty="0"/>
              <a:t> (VIDEO: </a:t>
            </a:r>
            <a:r>
              <a:rPr lang="it-IT" sz="2000" dirty="0">
                <a:hlinkClick r:id="rId4"/>
              </a:rPr>
              <a:t>https://drive.google.com/open?id=1qOlMFp6uUW2-qDmEozcsTa0CMgZUgEjy</a:t>
            </a:r>
            <a:r>
              <a:rPr lang="it-IT" sz="2000" dirty="0"/>
              <a:t> </a:t>
            </a:r>
            <a:r>
              <a:rPr lang="it-IT" sz="2800" dirty="0"/>
              <a:t>).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id="{BD6BBD1B-CE49-4C38-B2A1-007CD594E3F1}"/>
              </a:ext>
            </a:extLst>
          </p:cNvPr>
          <p:cNvSpPr/>
          <p:nvPr/>
        </p:nvSpPr>
        <p:spPr>
          <a:xfrm>
            <a:off x="1963396" y="2649774"/>
            <a:ext cx="6800776" cy="413160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70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3D59341-0C4B-4C48-BCC0-E0767F17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0A70D24-60FE-4036-8754-87EB13B4F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A4EFF2AE-0141-41F7-AD40-5D42CAF7946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AFCFA9F2-D2A6-4139-91E2-DEEA1235CD3D}"/>
              </a:ext>
            </a:extLst>
          </p:cNvPr>
          <p:cNvSpPr/>
          <p:nvPr/>
        </p:nvSpPr>
        <p:spPr>
          <a:xfrm>
            <a:off x="2559839" y="104576"/>
            <a:ext cx="7072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DANZA DEL FAZZOLETTO</a:t>
            </a:r>
          </a:p>
        </p:txBody>
      </p:sp>
      <p:sp>
        <p:nvSpPr>
          <p:cNvPr id="9" name="Nuvola 8">
            <a:extLst>
              <a:ext uri="{FF2B5EF4-FFF2-40B4-BE49-F238E27FC236}">
                <a16:creationId xmlns:a16="http://schemas.microsoft.com/office/drawing/2014/main" xmlns="" id="{8FA2478F-CDAE-415A-890E-E71BD8EC960B}"/>
              </a:ext>
            </a:extLst>
          </p:cNvPr>
          <p:cNvSpPr/>
          <p:nvPr/>
        </p:nvSpPr>
        <p:spPr>
          <a:xfrm>
            <a:off x="400928" y="1027906"/>
            <a:ext cx="3897923" cy="246624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8484E0DD-EE67-41AA-ADA2-ACA1248079BA}"/>
              </a:ext>
            </a:extLst>
          </p:cNvPr>
          <p:cNvSpPr txBox="1"/>
          <p:nvPr/>
        </p:nvSpPr>
        <p:spPr>
          <a:xfrm>
            <a:off x="935021" y="1608921"/>
            <a:ext cx="32496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dirty="0"/>
              <a:t>Occorrente</a:t>
            </a:r>
            <a:r>
              <a:rPr lang="it-IT" sz="20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Fazzoletto di stoffa o di carta;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Musica.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5F6065C6-9756-41A5-816E-0043307EF334}"/>
              </a:ext>
            </a:extLst>
          </p:cNvPr>
          <p:cNvSpPr/>
          <p:nvPr/>
        </p:nvSpPr>
        <p:spPr>
          <a:xfrm>
            <a:off x="6850770" y="1344959"/>
            <a:ext cx="4510621" cy="38075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B764AA1B-2600-4BA8-AF87-9D54B3DFE0D3}"/>
              </a:ext>
            </a:extLst>
          </p:cNvPr>
          <p:cNvSpPr txBox="1"/>
          <p:nvPr/>
        </p:nvSpPr>
        <p:spPr>
          <a:xfrm>
            <a:off x="7013722" y="1705451"/>
            <a:ext cx="411845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dirty="0"/>
              <a:t>Procedimento</a:t>
            </a:r>
            <a:r>
              <a:rPr lang="it-IT" sz="2000" dirty="0"/>
              <a:t>:</a:t>
            </a:r>
          </a:p>
          <a:p>
            <a:r>
              <a:rPr lang="it-IT" sz="2000" dirty="0"/>
              <a:t>Si mette il fazzoletto in testa e si inizia a ballare, senza freni, senza indicazioni. </a:t>
            </a:r>
          </a:p>
          <a:p>
            <a:r>
              <a:rPr lang="it-IT" sz="2000" dirty="0"/>
              <a:t>Unica regola: mai fare cadere il fazzoletto! </a:t>
            </a:r>
          </a:p>
          <a:p>
            <a:r>
              <a:rPr lang="it-IT" sz="2000" dirty="0"/>
              <a:t>Lo si può prendere al volo quando sta per cadere, ma se tocca il pavimento il bambino ha "perso". Beh, si cambia canzone! </a:t>
            </a:r>
          </a:p>
          <a:p>
            <a:endParaRPr lang="it-IT" dirty="0"/>
          </a:p>
        </p:txBody>
      </p:sp>
      <p:pic>
        <p:nvPicPr>
          <p:cNvPr id="16" name="Segnaposto contenuto 10">
            <a:extLst>
              <a:ext uri="{FF2B5EF4-FFF2-40B4-BE49-F238E27FC236}">
                <a16:creationId xmlns:a16="http://schemas.microsoft.com/office/drawing/2014/main" xmlns="" id="{6173F96C-747F-4B23-90CE-9E6C2E4B8A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8"/>
          <a:stretch/>
        </p:blipFill>
        <p:spPr>
          <a:xfrm>
            <a:off x="463751" y="3518222"/>
            <a:ext cx="5880100" cy="3262354"/>
          </a:xfrm>
          <a:prstGeom prst="rect">
            <a:avLst/>
          </a:prstGeom>
          <a:gradFill>
            <a:gsLst>
              <a:gs pos="0">
                <a:schemeClr val="accent1">
                  <a:alpha val="62000"/>
                  <a:lumMod val="48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880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22BA417-E19E-44BF-BEA4-0097EAF95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7EAE12E-D67F-42EB-965C-FC9D9CD96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D996125B-D80D-4246-AD15-7EAFC04D3ED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F5D04149-4FB4-42D2-B82C-9FFEE48AB401}"/>
              </a:ext>
            </a:extLst>
          </p:cNvPr>
          <p:cNvSpPr txBox="1"/>
          <p:nvPr/>
        </p:nvSpPr>
        <p:spPr>
          <a:xfrm>
            <a:off x="1631851" y="1177828"/>
            <a:ext cx="8357382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seguito vi metto i link per vedere i video del progetto “Sport di Classe” contenenti semplici giochi che potete fare in casa.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Buon divertimento!!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</a:t>
            </a:r>
            <a:r>
              <a:rPr lang="it-IT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https://www.youtube.com/watch?v=9x4uPzgIoKE</a:t>
            </a: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it-IT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https://www.youtube.com/watch?v=PjhrGTZGYWM</a:t>
            </a: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it-IT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https://www.youtube.com/watch?v=nszFsWBr6NI&amp;list=PL65RAFY3N5WOczFs8q97w5h2yaKn8coXM&amp;index=3</a:t>
            </a: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6849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2715F46-8F42-4E77-AB11-C36934DA0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8ED7B7E-15C7-4095-9464-7EEB04331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A0982A70-7B5B-49C7-A7EB-5604F05A25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CA1605CA-246C-4603-BF99-D599FBCED19C}"/>
              </a:ext>
            </a:extLst>
          </p:cNvPr>
          <p:cNvSpPr txBox="1"/>
          <p:nvPr/>
        </p:nvSpPr>
        <p:spPr>
          <a:xfrm>
            <a:off x="2475914" y="2505670"/>
            <a:ext cx="6921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>
                <a:solidFill>
                  <a:schemeClr val="accent1"/>
                </a:solidFill>
              </a:rPr>
              <a:t>BUON DIVERTIMENTO!!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B37F79F2-1CC9-40AD-873D-A6634D6C76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8" b="14076"/>
          <a:stretch/>
        </p:blipFill>
        <p:spPr>
          <a:xfrm>
            <a:off x="2475914" y="3612018"/>
            <a:ext cx="6921304" cy="153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08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clara bonaldi</dc:creator>
  <cp:lastModifiedBy>barbara bosi</cp:lastModifiedBy>
  <cp:revision>4</cp:revision>
  <dcterms:created xsi:type="dcterms:W3CDTF">2020-04-29T09:49:51Z</dcterms:created>
  <dcterms:modified xsi:type="dcterms:W3CDTF">2020-04-30T05:06:42Z</dcterms:modified>
</cp:coreProperties>
</file>